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letter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4" autoAdjust="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946C2-D144-46CF-9A16-5FF139B37EE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BB7D9-3BA5-4225-8727-AF7A88BAAE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4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89038" y="1252538"/>
            <a:ext cx="4510087" cy="3381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BB7D9-3BA5-4225-8727-AF7A88BAAE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9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3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8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0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8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2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7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0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4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6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35C4B-7EB5-40D8-AEDA-D45E340ECB07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66842-FC04-4E18-AC1D-EAF360926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2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fogonlaflora.com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943979" y="692602"/>
            <a:ext cx="5487775" cy="5314068"/>
            <a:chOff x="1943979" y="692602"/>
            <a:chExt cx="5487775" cy="5314068"/>
          </a:xfrm>
        </p:grpSpPr>
        <p:sp>
          <p:nvSpPr>
            <p:cNvPr id="56" name="Rectángulo 55"/>
            <p:cNvSpPr/>
            <p:nvPr/>
          </p:nvSpPr>
          <p:spPr>
            <a:xfrm>
              <a:off x="6343834" y="1993763"/>
              <a:ext cx="901497" cy="34866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Rectángulo 56"/>
            <p:cNvSpPr/>
            <p:nvPr/>
          </p:nvSpPr>
          <p:spPr>
            <a:xfrm>
              <a:off x="1945516" y="1702633"/>
              <a:ext cx="5480661" cy="324538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Rectángulo 57"/>
            <p:cNvSpPr/>
            <p:nvPr/>
          </p:nvSpPr>
          <p:spPr>
            <a:xfrm>
              <a:off x="1943979" y="4875644"/>
              <a:ext cx="5480661" cy="113102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2331382" y="1985456"/>
              <a:ext cx="4785508" cy="27265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47" name="Rectángulo 46"/>
            <p:cNvSpPr/>
            <p:nvPr/>
          </p:nvSpPr>
          <p:spPr>
            <a:xfrm>
              <a:off x="1943979" y="692602"/>
              <a:ext cx="5482611" cy="97245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pic>
          <p:nvPicPr>
            <p:cNvPr id="15" name="Imagen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36" t="12245" r="7160" b="11781"/>
            <a:stretch/>
          </p:blipFill>
          <p:spPr>
            <a:xfrm>
              <a:off x="1997691" y="795718"/>
              <a:ext cx="1021663" cy="844716"/>
            </a:xfrm>
            <a:prstGeom prst="rect">
              <a:avLst/>
            </a:prstGeom>
          </p:spPr>
        </p:pic>
        <p:sp>
          <p:nvSpPr>
            <p:cNvPr id="50" name="Rectángulo 49"/>
            <p:cNvSpPr/>
            <p:nvPr/>
          </p:nvSpPr>
          <p:spPr>
            <a:xfrm>
              <a:off x="2755851" y="1058860"/>
              <a:ext cx="4030040" cy="556563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s-ES" b="1" dirty="0">
                  <a:ln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Pedidos </a:t>
              </a:r>
            </a:p>
            <a:p>
              <a:pPr algn="ctr">
                <a:lnSpc>
                  <a:spcPts val="1900"/>
                </a:lnSpc>
              </a:pPr>
              <a:r>
                <a:rPr lang="es-E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Black" panose="020B0A04020102020204" pitchFamily="34" charset="0"/>
                </a:rPr>
                <a:t>300 8579588    -   314 7978564</a:t>
              </a:r>
            </a:p>
          </p:txBody>
        </p:sp>
        <p:pic>
          <p:nvPicPr>
            <p:cNvPr id="54" name="Imagen 5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1" r="20772"/>
            <a:stretch/>
          </p:blipFill>
          <p:spPr>
            <a:xfrm>
              <a:off x="6831114" y="859659"/>
              <a:ext cx="566049" cy="836498"/>
            </a:xfrm>
            <a:prstGeom prst="rect">
              <a:avLst/>
            </a:prstGeom>
          </p:spPr>
        </p:pic>
        <p:pic>
          <p:nvPicPr>
            <p:cNvPr id="61" name="Imagen 6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54" t="19349" r="15445" b="11502"/>
            <a:stretch/>
          </p:blipFill>
          <p:spPr>
            <a:xfrm>
              <a:off x="6327878" y="1317762"/>
              <a:ext cx="181692" cy="179997"/>
            </a:xfrm>
            <a:prstGeom prst="rect">
              <a:avLst/>
            </a:prstGeom>
          </p:spPr>
        </p:pic>
        <p:sp>
          <p:nvSpPr>
            <p:cNvPr id="92" name="Rectángulo 40"/>
            <p:cNvSpPr/>
            <p:nvPr/>
          </p:nvSpPr>
          <p:spPr>
            <a:xfrm>
              <a:off x="2744206" y="834224"/>
              <a:ext cx="4369933" cy="246047"/>
            </a:xfrm>
            <a:custGeom>
              <a:avLst/>
              <a:gdLst>
                <a:gd name="connsiteX0" fmla="*/ 0 w 1955619"/>
                <a:gd name="connsiteY0" fmla="*/ 0 h 340824"/>
                <a:gd name="connsiteX1" fmla="*/ 1955619 w 1955619"/>
                <a:gd name="connsiteY1" fmla="*/ 0 h 340824"/>
                <a:gd name="connsiteX2" fmla="*/ 1955619 w 1955619"/>
                <a:gd name="connsiteY2" fmla="*/ 340824 h 340824"/>
                <a:gd name="connsiteX3" fmla="*/ 0 w 1955619"/>
                <a:gd name="connsiteY3" fmla="*/ 340824 h 340824"/>
                <a:gd name="connsiteX4" fmla="*/ 0 w 1955619"/>
                <a:gd name="connsiteY4" fmla="*/ 0 h 340824"/>
                <a:gd name="connsiteX0" fmla="*/ 0 w 1955619"/>
                <a:gd name="connsiteY0" fmla="*/ 0 h 340824"/>
                <a:gd name="connsiteX1" fmla="*/ 1822615 w 1955619"/>
                <a:gd name="connsiteY1" fmla="*/ 16625 h 340824"/>
                <a:gd name="connsiteX2" fmla="*/ 1955619 w 1955619"/>
                <a:gd name="connsiteY2" fmla="*/ 340824 h 340824"/>
                <a:gd name="connsiteX3" fmla="*/ 0 w 1955619"/>
                <a:gd name="connsiteY3" fmla="*/ 340824 h 340824"/>
                <a:gd name="connsiteX4" fmla="*/ 0 w 1955619"/>
                <a:gd name="connsiteY4" fmla="*/ 0 h 340824"/>
                <a:gd name="connsiteX0" fmla="*/ 0 w 1955619"/>
                <a:gd name="connsiteY0" fmla="*/ 0 h 340824"/>
                <a:gd name="connsiteX1" fmla="*/ 1739488 w 1955619"/>
                <a:gd name="connsiteY1" fmla="*/ 24938 h 340824"/>
                <a:gd name="connsiteX2" fmla="*/ 1955619 w 1955619"/>
                <a:gd name="connsiteY2" fmla="*/ 340824 h 340824"/>
                <a:gd name="connsiteX3" fmla="*/ 0 w 1955619"/>
                <a:gd name="connsiteY3" fmla="*/ 340824 h 340824"/>
                <a:gd name="connsiteX4" fmla="*/ 0 w 1955619"/>
                <a:gd name="connsiteY4" fmla="*/ 0 h 340824"/>
                <a:gd name="connsiteX0" fmla="*/ 0 w 1955619"/>
                <a:gd name="connsiteY0" fmla="*/ 0 h 340824"/>
                <a:gd name="connsiteX1" fmla="*/ 1739488 w 1955619"/>
                <a:gd name="connsiteY1" fmla="*/ 24938 h 340824"/>
                <a:gd name="connsiteX2" fmla="*/ 1955619 w 1955619"/>
                <a:gd name="connsiteY2" fmla="*/ 340824 h 340824"/>
                <a:gd name="connsiteX3" fmla="*/ 0 w 1955619"/>
                <a:gd name="connsiteY3" fmla="*/ 340824 h 340824"/>
                <a:gd name="connsiteX4" fmla="*/ 0 w 1955619"/>
                <a:gd name="connsiteY4" fmla="*/ 0 h 340824"/>
                <a:gd name="connsiteX0" fmla="*/ 0 w 2022121"/>
                <a:gd name="connsiteY0" fmla="*/ 0 h 340824"/>
                <a:gd name="connsiteX1" fmla="*/ 1739488 w 2022121"/>
                <a:gd name="connsiteY1" fmla="*/ 24938 h 340824"/>
                <a:gd name="connsiteX2" fmla="*/ 2022121 w 2022121"/>
                <a:gd name="connsiteY2" fmla="*/ 340824 h 340824"/>
                <a:gd name="connsiteX3" fmla="*/ 0 w 2022121"/>
                <a:gd name="connsiteY3" fmla="*/ 340824 h 340824"/>
                <a:gd name="connsiteX4" fmla="*/ 0 w 2022121"/>
                <a:gd name="connsiteY4" fmla="*/ 0 h 340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2121" h="340824">
                  <a:moveTo>
                    <a:pt x="0" y="0"/>
                  </a:moveTo>
                  <a:lnTo>
                    <a:pt x="1739488" y="24938"/>
                  </a:lnTo>
                  <a:cubicBezTo>
                    <a:pt x="1861409" y="155171"/>
                    <a:pt x="1950077" y="235529"/>
                    <a:pt x="2022121" y="340824"/>
                  </a:cubicBezTo>
                  <a:lnTo>
                    <a:pt x="0" y="34082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ts val="1350"/>
                </a:lnSpc>
              </a:pPr>
              <a:r>
                <a:rPr lang="es-ES" b="1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Restaurante Fogón de Leña la Flora</a:t>
              </a:r>
            </a:p>
          </p:txBody>
        </p:sp>
        <p:pic>
          <p:nvPicPr>
            <p:cNvPr id="93" name="Imagen 9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48" t="12717" r="22296" b="15155"/>
            <a:stretch/>
          </p:blipFill>
          <p:spPr>
            <a:xfrm>
              <a:off x="3829768" y="5050314"/>
              <a:ext cx="694168" cy="572792"/>
            </a:xfrm>
            <a:prstGeom prst="rect">
              <a:avLst/>
            </a:prstGeom>
          </p:spPr>
        </p:pic>
        <p:sp>
          <p:nvSpPr>
            <p:cNvPr id="94" name="Rectángulo 93"/>
            <p:cNvSpPr/>
            <p:nvPr/>
          </p:nvSpPr>
          <p:spPr>
            <a:xfrm>
              <a:off x="2701565" y="4814915"/>
              <a:ext cx="4011484" cy="357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solidFill>
                    <a:schemeClr val="tx1"/>
                  </a:solidFill>
                </a:rPr>
                <a:t>Medios de Pago: Efectivo y Electrónico </a:t>
              </a:r>
            </a:p>
          </p:txBody>
        </p:sp>
        <p:pic>
          <p:nvPicPr>
            <p:cNvPr id="95" name="Imagen 94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93"/>
            <a:stretch/>
          </p:blipFill>
          <p:spPr>
            <a:xfrm>
              <a:off x="6725208" y="4875644"/>
              <a:ext cx="701159" cy="1015061"/>
            </a:xfrm>
            <a:prstGeom prst="rect">
              <a:avLst/>
            </a:prstGeom>
          </p:spPr>
        </p:pic>
        <p:sp>
          <p:nvSpPr>
            <p:cNvPr id="96" name="Rectángulo 95"/>
            <p:cNvSpPr/>
            <p:nvPr/>
          </p:nvSpPr>
          <p:spPr>
            <a:xfrm>
              <a:off x="3776848" y="5507983"/>
              <a:ext cx="1248272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3147978564</a:t>
              </a:r>
              <a:endParaRPr lang="es-CO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97" name="Imagen 9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443" y="5104792"/>
              <a:ext cx="655304" cy="487112"/>
            </a:xfrm>
            <a:prstGeom prst="rect">
              <a:avLst/>
            </a:prstGeom>
          </p:spPr>
        </p:pic>
        <p:pic>
          <p:nvPicPr>
            <p:cNvPr id="98" name="Imagen 9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2408" y="5093450"/>
              <a:ext cx="682100" cy="422027"/>
            </a:xfrm>
            <a:prstGeom prst="rect">
              <a:avLst/>
            </a:prstGeom>
          </p:spPr>
        </p:pic>
        <p:pic>
          <p:nvPicPr>
            <p:cNvPr id="99" name="Imagen 9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7235" y="5045690"/>
              <a:ext cx="640598" cy="640598"/>
            </a:xfrm>
            <a:prstGeom prst="rect">
              <a:avLst/>
            </a:prstGeom>
          </p:spPr>
        </p:pic>
        <p:pic>
          <p:nvPicPr>
            <p:cNvPr id="100" name="Imagen 9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0328" y="5017673"/>
              <a:ext cx="646223" cy="646223"/>
            </a:xfrm>
            <a:prstGeom prst="rect">
              <a:avLst/>
            </a:prstGeom>
          </p:spPr>
        </p:pic>
        <p:pic>
          <p:nvPicPr>
            <p:cNvPr id="101" name="Imagen 10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6090" y="5150369"/>
              <a:ext cx="402888" cy="424092"/>
            </a:xfrm>
            <a:prstGeom prst="rect">
              <a:avLst/>
            </a:prstGeom>
          </p:spPr>
        </p:pic>
        <p:sp>
          <p:nvSpPr>
            <p:cNvPr id="23" name="Rectángulo 22"/>
            <p:cNvSpPr/>
            <p:nvPr/>
          </p:nvSpPr>
          <p:spPr>
            <a:xfrm>
              <a:off x="1998912" y="4177001"/>
              <a:ext cx="273959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</a:rPr>
                <a:t>Principio: </a:t>
              </a:r>
              <a:r>
                <a:rPr lang="es-ES" sz="900" b="1" dirty="0" smtClean="0"/>
                <a:t>Arvejas, </a:t>
              </a:r>
              <a:r>
                <a:rPr lang="es-ES" sz="900" b="1" dirty="0" smtClean="0"/>
                <a:t>Lentejas, Verduras </a:t>
              </a:r>
              <a:r>
                <a:rPr lang="es-ES" sz="900" b="1" dirty="0" smtClean="0"/>
                <a:t>al Vapor</a:t>
              </a:r>
            </a:p>
            <a:p>
              <a:r>
                <a:rPr lang="es-ES" sz="1200" b="1" dirty="0" smtClean="0">
                  <a:solidFill>
                    <a:schemeClr val="bg1"/>
                  </a:solidFill>
                </a:rPr>
                <a:t>Complementos</a:t>
              </a:r>
              <a:r>
                <a:rPr lang="es-ES" sz="900" b="1" dirty="0" smtClean="0">
                  <a:solidFill>
                    <a:schemeClr val="bg1"/>
                  </a:solidFill>
                </a:rPr>
                <a:t>: </a:t>
              </a:r>
              <a:r>
                <a:rPr lang="es-ES" sz="800" b="1" dirty="0" smtClean="0"/>
                <a:t>Arroz Blanco, Maduro, </a:t>
              </a:r>
              <a:r>
                <a:rPr lang="es-ES" sz="800" b="1" dirty="0" smtClean="0"/>
                <a:t>Ensalada, </a:t>
              </a:r>
              <a:r>
                <a:rPr lang="es-ES" sz="800" b="1" dirty="0" smtClean="0"/>
                <a:t>Bebida y Aguapanela con Maracuyá y Postre  sorpresa</a:t>
              </a:r>
              <a:endParaRPr lang="es-ES" sz="900" b="1" dirty="0" smtClean="0"/>
            </a:p>
          </p:txBody>
        </p:sp>
        <p:sp>
          <p:nvSpPr>
            <p:cNvPr id="49" name="Rectángulo 48"/>
            <p:cNvSpPr/>
            <p:nvPr/>
          </p:nvSpPr>
          <p:spPr>
            <a:xfrm>
              <a:off x="2158818" y="5649622"/>
              <a:ext cx="4423538" cy="3570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Visita nuestra Web: </a:t>
              </a:r>
              <a:r>
                <a:rPr lang="es-CL" sz="10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linkClick r:id="rId13"/>
                </a:rPr>
                <a:t>www.fogonlaflora.com</a:t>
              </a:r>
              <a:r>
                <a:rPr lang="es-CL" sz="10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síguenos en redes sociales</a:t>
              </a:r>
            </a:p>
          </p:txBody>
        </p:sp>
        <p:pic>
          <p:nvPicPr>
            <p:cNvPr id="51" name="Imagen 50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28" r="38642"/>
            <a:stretch/>
          </p:blipFill>
          <p:spPr>
            <a:xfrm>
              <a:off x="6418724" y="5454728"/>
              <a:ext cx="603594" cy="484446"/>
            </a:xfrm>
            <a:prstGeom prst="rect">
              <a:avLst/>
            </a:prstGeom>
          </p:spPr>
        </p:pic>
        <p:sp>
          <p:nvSpPr>
            <p:cNvPr id="45" name="Rectángulo 44"/>
            <p:cNvSpPr/>
            <p:nvPr/>
          </p:nvSpPr>
          <p:spPr>
            <a:xfrm>
              <a:off x="1997193" y="3489649"/>
              <a:ext cx="2646894" cy="8104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900" b="1" dirty="0" smtClean="0"/>
                <a:t>Res o Cerdo al Vino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900" b="1" dirty="0" smtClean="0"/>
                <a:t>Pollo, Cerdo, Res a la Parrilla con Chimichurri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900" b="1" dirty="0" smtClean="0"/>
                <a:t>Chuleta </a:t>
              </a:r>
              <a:r>
                <a:rPr lang="es-ES" sz="900" b="1" dirty="0"/>
                <a:t>d</a:t>
              </a:r>
              <a:r>
                <a:rPr lang="es-ES" sz="900" b="1" dirty="0" smtClean="0"/>
                <a:t>e Pollo, de Cerdo o de Pescado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900" b="1" dirty="0" smtClean="0"/>
                <a:t>Costilla Ahumado en Salsa BBQ</a:t>
              </a:r>
              <a:endParaRPr lang="es-ES" sz="900" b="1" dirty="0"/>
            </a:p>
          </p:txBody>
        </p:sp>
        <p:sp>
          <p:nvSpPr>
            <p:cNvPr id="2" name="Rectángulo 1"/>
            <p:cNvSpPr/>
            <p:nvPr/>
          </p:nvSpPr>
          <p:spPr>
            <a:xfrm>
              <a:off x="2008097" y="1662102"/>
              <a:ext cx="53759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b="1" dirty="0" smtClean="0">
                  <a:ln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Martes 18 de </a:t>
              </a:r>
              <a:r>
                <a:rPr lang="es-ES" b="1" dirty="0">
                  <a:ln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Febrero 2025</a:t>
              </a:r>
              <a:endParaRPr lang="en-US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</p:txBody>
        </p:sp>
        <p:sp>
          <p:nvSpPr>
            <p:cNvPr id="65" name="Rectángulo 64"/>
            <p:cNvSpPr/>
            <p:nvPr/>
          </p:nvSpPr>
          <p:spPr>
            <a:xfrm>
              <a:off x="1997192" y="2990035"/>
              <a:ext cx="2587280" cy="223138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s-ES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Menú del Día </a:t>
              </a:r>
              <a:r>
                <a:rPr lang="es-ES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17.000</a:t>
              </a:r>
              <a:endParaRPr lang="es-E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2008097" y="2056283"/>
              <a:ext cx="4137343" cy="377026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s-ES" b="1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Plato Especial: </a:t>
              </a:r>
              <a:r>
                <a:rPr lang="es-ES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AJIACO!!</a:t>
              </a:r>
              <a:endParaRPr lang="es-E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  <a:p>
              <a:pPr algn="ctr">
                <a:lnSpc>
                  <a:spcPts val="1200"/>
                </a:lnSpc>
              </a:pPr>
              <a:endParaRPr lang="es-E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</p:txBody>
        </p:sp>
        <p:sp>
          <p:nvSpPr>
            <p:cNvPr id="3" name="Rectángulo 2"/>
            <p:cNvSpPr/>
            <p:nvPr/>
          </p:nvSpPr>
          <p:spPr>
            <a:xfrm>
              <a:off x="1968563" y="2231285"/>
              <a:ext cx="381548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100" b="1" dirty="0" smtClean="0"/>
                <a:t>Ajiaco, Pollo Desmechado, Crema de Leche, Alcaparras, arroz </a:t>
              </a:r>
              <a:r>
                <a:rPr lang="es-ES" sz="1100" b="1" dirty="0"/>
                <a:t>Blanco, </a:t>
              </a:r>
              <a:r>
                <a:rPr lang="es-ES" sz="1100" b="1" dirty="0" smtClean="0"/>
                <a:t>Aguacate, Tostada de Plátano, </a:t>
              </a:r>
              <a:r>
                <a:rPr lang="es-ES" sz="1100" b="1" dirty="0" smtClean="0"/>
                <a:t>Ensalada, </a:t>
              </a:r>
              <a:r>
                <a:rPr lang="es-ES" sz="1100" b="1" dirty="0" smtClean="0"/>
                <a:t>Bebida </a:t>
              </a:r>
              <a:r>
                <a:rPr lang="es-ES" sz="1100" b="1" dirty="0"/>
                <a:t>Aguapanela con Maracuyá y Postre </a:t>
              </a:r>
              <a:endParaRPr lang="es-ES" sz="1200" b="1" dirty="0"/>
            </a:p>
          </p:txBody>
        </p:sp>
        <p:sp>
          <p:nvSpPr>
            <p:cNvPr id="38" name="Rectángulo 37"/>
            <p:cNvSpPr/>
            <p:nvPr/>
          </p:nvSpPr>
          <p:spPr>
            <a:xfrm flipV="1">
              <a:off x="1947053" y="2867702"/>
              <a:ext cx="5484701" cy="510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ángulo 59"/>
            <p:cNvSpPr/>
            <p:nvPr/>
          </p:nvSpPr>
          <p:spPr>
            <a:xfrm rot="5400000" flipV="1">
              <a:off x="3720458" y="3857598"/>
              <a:ext cx="1964676" cy="7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5" name="Imagen 5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754" t="19349" r="15445" b="11502"/>
            <a:stretch/>
          </p:blipFill>
          <p:spPr>
            <a:xfrm flipH="1">
              <a:off x="3058535" y="1304140"/>
              <a:ext cx="181692" cy="179997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2001209" y="3145770"/>
              <a:ext cx="25904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</a:rPr>
                <a:t>Sopas: </a:t>
              </a:r>
              <a:r>
                <a:rPr lang="es-ES" sz="1200" b="1" dirty="0" smtClean="0"/>
                <a:t>Ajiaco o Moneditas de Plátano</a:t>
              </a:r>
              <a:endParaRPr lang="es-ES" sz="1200" b="1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1998473" y="3319174"/>
              <a:ext cx="121860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</a:rPr>
                <a:t>Carnes al Gusto:</a:t>
              </a:r>
              <a:endParaRPr lang="en-US" sz="1200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4923772" y="2531669"/>
              <a:ext cx="9428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b="1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22.000</a:t>
              </a:r>
              <a:endParaRPr lang="es-E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8505" y="2916214"/>
              <a:ext cx="2690152" cy="1959795"/>
            </a:xfrm>
            <a:prstGeom prst="rect">
              <a:avLst/>
            </a:prstGeom>
          </p:spPr>
        </p:pic>
        <p:sp>
          <p:nvSpPr>
            <p:cNvPr id="48" name="Rectángulo 47"/>
            <p:cNvSpPr/>
            <p:nvPr/>
          </p:nvSpPr>
          <p:spPr>
            <a:xfrm>
              <a:off x="4747632" y="3299136"/>
              <a:ext cx="2599511" cy="18364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Churrasco</a:t>
              </a:r>
              <a:r>
                <a:rPr lang="es-ES" sz="12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</a:t>
              </a:r>
              <a:r>
                <a:rPr lang="es-ES" sz="9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                          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29.000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                                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 err="1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Sobrebarriga</a:t>
              </a: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a la criolla </a:t>
              </a:r>
              <a:r>
                <a:rPr lang="es-ES" sz="10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29.000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Lengua a la Criolla    </a:t>
              </a:r>
              <a:r>
                <a:rPr lang="es-ES" sz="10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29.000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Fiambre Valluno    </a:t>
              </a:r>
              <a:r>
                <a:rPr lang="es-ES" sz="10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  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39.000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 err="1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Chicharronada</a:t>
              </a:r>
              <a:r>
                <a:rPr lang="es-ES" sz="1000" b="1" dirty="0" smtClean="0">
                  <a:solidFill>
                    <a:srgbClr val="FF0000"/>
                  </a:solidFill>
                </a:rPr>
                <a:t>  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             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20.000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Parrillada</a:t>
              </a:r>
              <a:r>
                <a:rPr lang="es-ES" sz="12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                            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39.000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Trifásico</a:t>
              </a:r>
              <a:r>
                <a:rPr lang="es-ES" sz="12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  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                                         </a:t>
              </a:r>
              <a:r>
                <a:rPr lang="es-ES" sz="900" b="1" dirty="0" smtClean="0">
                  <a:solidFill>
                    <a:schemeClr val="bg1"/>
                  </a:solidFill>
                </a:rPr>
                <a:t>29.000</a:t>
              </a:r>
            </a:p>
            <a:p>
              <a:pPr marL="171450" indent="-171450">
                <a:lnSpc>
                  <a:spcPts val="1400"/>
                </a:lnSpc>
                <a:buFont typeface="Wingdings" panose="05000000000000000000" pitchFamily="2" charset="2"/>
                <a:buChar char="v"/>
              </a:pPr>
              <a:r>
                <a:rPr lang="es-ES" sz="10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Pescado Bagre </a:t>
              </a:r>
              <a:r>
                <a:rPr lang="es-ES" sz="1000" dirty="0" smtClean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oper Black" panose="0208090404030B020404" pitchFamily="18" charset="0"/>
                </a:rPr>
                <a:t>Sudado          </a:t>
              </a:r>
              <a:r>
                <a:rPr lang="es-ES" sz="900" b="1" dirty="0">
                  <a:solidFill>
                    <a:schemeClr val="bg1"/>
                  </a:solidFill>
                </a:rPr>
                <a:t>25.000</a:t>
              </a:r>
            </a:p>
            <a:p>
              <a:pPr>
                <a:lnSpc>
                  <a:spcPts val="1400"/>
                </a:lnSpc>
              </a:pPr>
              <a:endParaRPr lang="es-ES" sz="900" b="1" dirty="0" smtClean="0"/>
            </a:p>
            <a:p>
              <a:pPr marL="171450" indent="-171450">
                <a:lnSpc>
                  <a:spcPts val="1000"/>
                </a:lnSpc>
                <a:buFont typeface="Wingdings" panose="05000000000000000000" pitchFamily="2" charset="2"/>
                <a:buChar char="v"/>
              </a:pPr>
              <a:endParaRPr lang="es-ES" sz="900" b="1" dirty="0" smtClean="0"/>
            </a:p>
          </p:txBody>
        </p:sp>
        <p:sp>
          <p:nvSpPr>
            <p:cNvPr id="46" name="Rectángulo 45"/>
            <p:cNvSpPr/>
            <p:nvPr/>
          </p:nvSpPr>
          <p:spPr>
            <a:xfrm>
              <a:off x="4745898" y="3028477"/>
              <a:ext cx="2666480" cy="268792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es-ES" b="1" dirty="0" smtClean="0">
                  <a:ln>
                    <a:solidFill>
                      <a:schemeClr val="tx1"/>
                    </a:solidFill>
                  </a:ln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oper Black" panose="0208090404030B020404" pitchFamily="18" charset="0"/>
                </a:rPr>
                <a:t>Especial de la Casa</a:t>
              </a:r>
              <a:endParaRPr lang="es-ES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endParaRPr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623" y="1998493"/>
              <a:ext cx="1244187" cy="8107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75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8881</TotalTime>
  <Words>168</Words>
  <Application>Microsoft Office PowerPoint</Application>
  <PresentationFormat>Carta (216 x 279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Cooper Black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PC-BLANCO</dc:creator>
  <cp:lastModifiedBy>PC-BLANCO</cp:lastModifiedBy>
  <cp:revision>478</cp:revision>
  <cp:lastPrinted>2022-04-22T00:35:48Z</cp:lastPrinted>
  <dcterms:created xsi:type="dcterms:W3CDTF">2019-12-19T14:06:03Z</dcterms:created>
  <dcterms:modified xsi:type="dcterms:W3CDTF">2025-02-25T01:59:22Z</dcterms:modified>
</cp:coreProperties>
</file>